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4"/>
  </p:notesMasterIdLst>
  <p:sldIdLst>
    <p:sldId id="261" r:id="rId2"/>
    <p:sldId id="262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B16EA8-2CB0-45E0-BE34-3943E350325C}" type="datetimeFigureOut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BCD1-8C3C-4371-9491-6ADD6EAFD1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5762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072E9-3E81-438C-96A4-FCB0058C5490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258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AF2D8-00E9-4474-9EAF-562E78E149E9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4579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05F362-0FAF-49F7-8215-AD8A591E5818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1404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08BE-42B8-4EF0-AF9F-6BCA72324559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2536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9F826-39B3-4805-9933-F93750E69405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611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F5803-E317-406A-9E5B-3C4FCD84C027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4258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0E44E-4FEE-462B-83A4-6115DB271BAB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6961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FD16C-34E9-4A77-9785-8FE88BD3A7A1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8493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2AA58-88B6-49BD-A61C-F4E5E33F158C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826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5CB4A-4E7C-429C-B877-B914FB13F605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4853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FA02C-12B7-4DE8-BEDA-BC6A45675771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8500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653B7-2205-4A49-B321-C0820AC4D031}" type="datetime1">
              <a:rPr kumimoji="1" lang="ja-JP" altLang="en-US" smtClean="0"/>
              <a:t>2021/6/1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/>
              <a:t>3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4F144-BDF2-4A5A-8501-13DC0C49E6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43143B-AE00-420E-B5DC-374FE13DA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1104" y="501649"/>
            <a:ext cx="1970775" cy="481761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altLang="ja-JP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がない場合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8236597-C793-480B-9BA0-BA2DE2AC9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983" y="2226468"/>
            <a:ext cx="11067691" cy="4129882"/>
          </a:xfrm>
        </p:spPr>
        <p:txBody>
          <a:bodyPr/>
          <a:lstStyle/>
          <a:p>
            <a:pPr marL="0" indent="0" algn="ctr">
              <a:buNone/>
            </a:pP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　中国ブロック理学療法士学会</a:t>
            </a:r>
            <a:endParaRPr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sz="27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27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27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　〇〇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lang="en-US" altLang="ja-JP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演題発表に関連し、開示すべき</a:t>
            </a:r>
            <a:r>
              <a:rPr kumimoji="1" lang="en-US" altLang="ja-JP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kumimoji="1" lang="ja-JP" altLang="en-US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921534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9716DC-8EB2-4F0E-8C5A-07BC75982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430" y="496629"/>
            <a:ext cx="1984075" cy="478156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altLang="ja-JP" sz="18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18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がある場合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05669C2-E6C6-4646-B505-731B501C7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006" y="1155940"/>
            <a:ext cx="10765766" cy="56244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34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回　中国ブロック理学療法士学会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en-US" altLang="ja-JP" sz="2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開示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 algn="ctr">
              <a:buNone/>
            </a:pP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筆頭発表者名：〇〇　〇〇</a:t>
            </a:r>
            <a:endParaRPr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演題発表に関連し、開示すべき</a:t>
            </a:r>
            <a:r>
              <a:rPr kumimoji="0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en-US" altLang="ja-JP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COI</a:t>
            </a:r>
            <a:r>
              <a:rPr kumimoji="0" lang="en-US" altLang="ja-JP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0" lang="ja-JP" altLang="en-US" sz="2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関係にある企業などとして、</a:t>
            </a:r>
            <a:endParaRPr kumimoji="0" lang="en-US" altLang="ja-JP" sz="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kumimoji="0" lang="en-US" altLang="ja-JP" sz="1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① 顧問：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② 株保有・利益：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③ 特許使用料：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</a:t>
            </a:r>
            <a:r>
              <a:rPr kumimoji="0" lang="en-US" altLang="ja-JP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	          </a:t>
            </a:r>
            <a:r>
              <a:rPr kumimoji="0" lang="ja-JP" altLang="en-US" sz="2400" b="1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④ 講演料：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⑤ 原稿料：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⑥ 受託研究・共同研究費：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○○製薬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⑦ 奨学寄付金：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      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○○製薬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⑧ 寄付講座所属：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	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あり（○○製薬）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⑨ 贈答品などの報酬：</a:t>
            </a:r>
            <a:r>
              <a:rPr kumimoji="0" lang="en-US" altLang="ja-JP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	          </a:t>
            </a:r>
            <a:r>
              <a:rPr kumimoji="0"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なし</a:t>
            </a:r>
            <a:endParaRPr kumimoji="0" lang="en-US" altLang="ja-JP" sz="2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endParaRPr kumimoji="1" lang="ja-JP" altLang="en-US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588014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240</Words>
  <Application>Microsoft Office PowerPoint</Application>
  <PresentationFormat>ワイド画面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メイリオ</vt:lpstr>
      <vt:lpstr>游ゴシック</vt:lpstr>
      <vt:lpstr>Arial</vt:lpstr>
      <vt:lpstr>Calibri</vt:lpstr>
      <vt:lpstr>Calibri Light</vt:lpstr>
      <vt:lpstr>Tahoma</vt:lpstr>
      <vt:lpstr>Office テーマ</vt:lpstr>
      <vt:lpstr>COIがない場合</vt:lpstr>
      <vt:lpstr>COIがある場合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2021-05-23T13:08:08Z</dcterms:created>
  <dcterms:modified xsi:type="dcterms:W3CDTF">2021-05-31T15:53:34Z</dcterms:modified>
</cp:coreProperties>
</file>