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16EA8-2CB0-45E0-BE34-3943E350325C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BCD1-8C3C-4371-9491-6ADD6EAFD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76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72E9-3E81-438C-96A4-FCB0058C5490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F2D8-00E9-4474-9EAF-562E78E149E9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57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F362-0FAF-49F7-8215-AD8A591E5818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40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08BE-42B8-4EF0-AF9F-6BCA72324559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53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F826-39B3-4805-9933-F93750E69405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61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5803-E317-406A-9E5B-3C4FCD84C027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25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E44E-4FEE-462B-83A4-6115DB271BAB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96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D16C-34E9-4A77-9785-8FE88BD3A7A1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49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AA58-88B6-49BD-A61C-F4E5E33F158C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CB4A-4E7C-429C-B877-B914FB13F605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85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A02C-12B7-4DE8-BEDA-BC6A45675771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50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653B7-2205-4A49-B321-C0820AC4D031}" type="datetime1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3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4F144-BDF2-4A5A-8501-13DC0C49E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47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43143B-AE00-420E-B5DC-374FE13D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04" y="501649"/>
            <a:ext cx="1970775" cy="48176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altLang="ja-JP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がない場合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236597-C793-480B-9BA0-BA2DE2AC9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83" y="2226468"/>
            <a:ext cx="11067691" cy="4129882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</a:t>
            </a:r>
            <a:r>
              <a:rPr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　中国ブロック理学療法士学会</a:t>
            </a:r>
            <a:endParaRPr lang="en-US" altLang="ja-JP" sz="2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en-US" altLang="ja-JP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</a:t>
            </a:r>
            <a:r>
              <a:rPr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2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筆頭発表者名：〇〇　〇〇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kumimoji="1" lang="en-US" altLang="ja-JP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2153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716DC-8EB2-4F0E-8C5A-07BC7598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496629"/>
            <a:ext cx="1984075" cy="47815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ja-JP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がある場合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669C2-E6C6-4646-B505-731B501C7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06" y="1155940"/>
            <a:ext cx="10765766" cy="56244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　中国ブロック理学療法士学会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en-US" altLang="ja-JP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筆頭発表者名：〇〇　〇〇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演題発表に関連し、開示すべき</a:t>
            </a:r>
            <a:r>
              <a:rPr kumimoji="0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</a:t>
            </a:r>
            <a:r>
              <a:rPr kumimoji="0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kumimoji="0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① 顧問：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② 株保有・利益：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③ 特許使用料：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0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	          </a:t>
            </a:r>
            <a:r>
              <a:rPr kumimoji="0"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④ 講演料：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⑤ 原稿料：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⑥ 受託研究・共同研究費：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○○製薬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⑦ 奨学寄付金：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          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○○製薬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⑧ 寄付講座所属：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あり（○○製薬）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⑨ 贈答品などの報酬：</a:t>
            </a:r>
            <a:r>
              <a:rPr kumimoji="0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          </a:t>
            </a:r>
            <a:r>
              <a:rPr kumimoji="0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0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880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ワイド画面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Tahoma</vt:lpstr>
      <vt:lpstr>Office テーマ</vt:lpstr>
      <vt:lpstr>COIがない場合</vt:lpstr>
      <vt:lpstr>COIがある場合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2021-05-23T13:08:08Z</dcterms:created>
  <dcterms:modified xsi:type="dcterms:W3CDTF">2021-05-31T15:53:34Z</dcterms:modified>
</cp:coreProperties>
</file>